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35584-40B6-4FB2-A5C3-B861553C8039}" type="datetimeFigureOut">
              <a:rPr lang="en-US" smtClean="0"/>
              <a:t>6/2/2010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D591-9255-43BD-A2E6-49838109FDE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35584-40B6-4FB2-A5C3-B861553C8039}" type="datetimeFigureOut">
              <a:rPr lang="en-US" smtClean="0"/>
              <a:t>6/2/2010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D591-9255-43BD-A2E6-49838109FD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35584-40B6-4FB2-A5C3-B861553C8039}" type="datetimeFigureOut">
              <a:rPr lang="en-US" smtClean="0"/>
              <a:t>6/2/2010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D591-9255-43BD-A2E6-49838109FD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35584-40B6-4FB2-A5C3-B861553C8039}" type="datetimeFigureOut">
              <a:rPr lang="en-US" smtClean="0"/>
              <a:t>6/2/2010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D591-9255-43BD-A2E6-49838109FD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35584-40B6-4FB2-A5C3-B861553C8039}" type="datetimeFigureOut">
              <a:rPr lang="en-US" smtClean="0"/>
              <a:t>6/2/2010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D591-9255-43BD-A2E6-49838109FDE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35584-40B6-4FB2-A5C3-B861553C8039}" type="datetimeFigureOut">
              <a:rPr lang="en-US" smtClean="0"/>
              <a:t>6/2/2010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D591-9255-43BD-A2E6-49838109FD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35584-40B6-4FB2-A5C3-B861553C8039}" type="datetimeFigureOut">
              <a:rPr lang="en-US" smtClean="0"/>
              <a:t>6/2/2010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D591-9255-43BD-A2E6-49838109FD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35584-40B6-4FB2-A5C3-B861553C8039}" type="datetimeFigureOut">
              <a:rPr lang="en-US" smtClean="0"/>
              <a:t>6/2/2010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D591-9255-43BD-A2E6-49838109FD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35584-40B6-4FB2-A5C3-B861553C8039}" type="datetimeFigureOut">
              <a:rPr lang="en-US" smtClean="0"/>
              <a:t>6/2/2010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D591-9255-43BD-A2E6-49838109FD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35584-40B6-4FB2-A5C3-B861553C8039}" type="datetimeFigureOut">
              <a:rPr lang="en-US" smtClean="0"/>
              <a:t>6/2/2010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FD591-9255-43BD-A2E6-49838109FD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35584-40B6-4FB2-A5C3-B861553C8039}" type="datetimeFigureOut">
              <a:rPr lang="en-US" smtClean="0"/>
              <a:t>6/2/2010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E3FD591-9255-43BD-A2E6-49838109FDE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535584-40B6-4FB2-A5C3-B861553C8039}" type="datetimeFigureOut">
              <a:rPr lang="en-US" smtClean="0"/>
              <a:t>6/2/2010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E3FD591-9255-43BD-A2E6-49838109FDE9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aganonline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Kagan</a:t>
            </a:r>
            <a:r>
              <a:rPr lang="en-US" dirty="0" smtClean="0"/>
              <a:t> Strategies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</a:t>
            </a:r>
          </a:p>
          <a:p>
            <a:pPr algn="ctr"/>
            <a:r>
              <a:rPr lang="en-US" dirty="0" smtClean="0"/>
              <a:t>Gil Trevino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Numbered Heads Together</a:t>
            </a:r>
          </a:p>
          <a:p>
            <a:pPr lvl="1"/>
            <a:r>
              <a:rPr lang="en-US" dirty="0" smtClean="0"/>
              <a:t>Teams of four are established</a:t>
            </a:r>
          </a:p>
          <a:p>
            <a:pPr lvl="1"/>
            <a:r>
              <a:rPr lang="en-US" dirty="0" smtClean="0"/>
              <a:t>Each member is given a number of 1, 2, 3 or 4</a:t>
            </a:r>
          </a:p>
          <a:p>
            <a:pPr lvl="1"/>
            <a:r>
              <a:rPr lang="en-US" dirty="0" smtClean="0"/>
              <a:t>Questions are asked of the group</a:t>
            </a:r>
          </a:p>
          <a:p>
            <a:pPr lvl="1"/>
            <a:r>
              <a:rPr lang="en-US" dirty="0" smtClean="0"/>
              <a:t>Groups work together to answer the question</a:t>
            </a:r>
          </a:p>
          <a:p>
            <a:pPr lvl="1"/>
            <a:r>
              <a:rPr lang="en-US" dirty="0" smtClean="0"/>
              <a:t>Teacher calls out number ( 2) and each person with that number is asked to give and answer.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Team Pair Solo</a:t>
            </a:r>
          </a:p>
          <a:p>
            <a:pPr lvl="1"/>
            <a:r>
              <a:rPr lang="en-US" dirty="0" smtClean="0"/>
              <a:t>Students do problems as a team.</a:t>
            </a:r>
          </a:p>
          <a:p>
            <a:pPr lvl="1"/>
            <a:r>
              <a:rPr lang="en-US" dirty="0" smtClean="0"/>
              <a:t>Students then do problems with a partner.</a:t>
            </a:r>
          </a:p>
          <a:p>
            <a:pPr lvl="1"/>
            <a:r>
              <a:rPr lang="en-US" dirty="0" smtClean="0"/>
              <a:t>Students Do problems on their own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Circle the sage</a:t>
            </a:r>
          </a:p>
          <a:p>
            <a:pPr lvl="1"/>
            <a:r>
              <a:rPr lang="en-US" dirty="0" smtClean="0"/>
              <a:t>Teacher calls on a students seeking which students have special knowledge of a subject.</a:t>
            </a:r>
          </a:p>
          <a:p>
            <a:pPr lvl="1"/>
            <a:r>
              <a:rPr lang="en-US" dirty="0" smtClean="0"/>
              <a:t>The sages spread out in the room</a:t>
            </a:r>
          </a:p>
          <a:p>
            <a:pPr lvl="1"/>
            <a:r>
              <a:rPr lang="en-US" dirty="0" smtClean="0"/>
              <a:t>Students surround the sage while the sage explains what they know while students listen, ask questions and take notes.</a:t>
            </a:r>
          </a:p>
          <a:p>
            <a:pPr lvl="1"/>
            <a:r>
              <a:rPr lang="en-US" dirty="0" smtClean="0"/>
              <a:t>Students return to teams to share what they learned from the sage they received information from.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Partners</a:t>
            </a:r>
          </a:p>
          <a:p>
            <a:pPr lvl="2"/>
            <a:r>
              <a:rPr lang="en-US" dirty="0" smtClean="0"/>
              <a:t>Class is divided into teams of four.</a:t>
            </a:r>
          </a:p>
          <a:p>
            <a:pPr lvl="2"/>
            <a:r>
              <a:rPr lang="en-US" dirty="0" smtClean="0"/>
              <a:t>Partners move to one side of room</a:t>
            </a:r>
          </a:p>
          <a:p>
            <a:pPr lvl="2"/>
            <a:r>
              <a:rPr lang="en-US" dirty="0" smtClean="0"/>
              <a:t>Half of each team is given an assignment to master and to be able to teach the other half.</a:t>
            </a:r>
          </a:p>
          <a:p>
            <a:pPr lvl="2"/>
            <a:r>
              <a:rPr lang="en-US" dirty="0" smtClean="0"/>
              <a:t>Partners work to learn and can consult with other partners working on the same material.</a:t>
            </a:r>
          </a:p>
          <a:p>
            <a:pPr lvl="2"/>
            <a:r>
              <a:rPr lang="en-US" dirty="0" smtClean="0"/>
              <a:t>Teams go back with each set of partners teaching the other set.</a:t>
            </a:r>
          </a:p>
          <a:p>
            <a:pPr lvl="2"/>
            <a:r>
              <a:rPr lang="en-US" dirty="0" smtClean="0"/>
              <a:t>Partners quiz and tutor teammates. 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Ideas?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Consult you handout for more ideas in making cooperative learning groups.</a:t>
            </a:r>
          </a:p>
          <a:p>
            <a:r>
              <a:rPr lang="en-US" dirty="0" smtClean="0"/>
              <a:t>Visit </a:t>
            </a:r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www.kaganonline.com</a:t>
            </a:r>
            <a:r>
              <a:rPr lang="en-US" dirty="0" smtClean="0"/>
              <a:t> for more ideas tips and training opportunities.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Cooperative learning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Teaching strategy involving small team of students.</a:t>
            </a:r>
          </a:p>
          <a:p>
            <a:r>
              <a:rPr lang="en-US" dirty="0" smtClean="0"/>
              <a:t>Usually students of varying ability are grouped together.</a:t>
            </a:r>
          </a:p>
          <a:p>
            <a:r>
              <a:rPr lang="en-US" dirty="0" smtClean="0"/>
              <a:t>Teammates are responsible for all team members progress.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199" y="2362200"/>
            <a:ext cx="290820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Cooperative learning?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Promote student learning</a:t>
            </a:r>
          </a:p>
          <a:p>
            <a:r>
              <a:rPr lang="en-US" dirty="0" smtClean="0"/>
              <a:t>Increase student learning</a:t>
            </a:r>
          </a:p>
          <a:p>
            <a:r>
              <a:rPr lang="en-US" dirty="0" smtClean="0"/>
              <a:t>Develop learning skills</a:t>
            </a:r>
          </a:p>
          <a:p>
            <a:r>
              <a:rPr lang="en-US" dirty="0" smtClean="0"/>
              <a:t>Develop social skills</a:t>
            </a:r>
          </a:p>
          <a:p>
            <a:r>
              <a:rPr lang="en-US" dirty="0" smtClean="0"/>
              <a:t>Enhance learning experience</a:t>
            </a:r>
          </a:p>
          <a:p>
            <a:r>
              <a:rPr lang="en-US" dirty="0" smtClean="0"/>
              <a:t>Promote positive relationships.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does cooperative learning help your classroom?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Promotes positive interdependence</a:t>
            </a:r>
          </a:p>
          <a:p>
            <a:r>
              <a:rPr lang="en-US" dirty="0" smtClean="0"/>
              <a:t>Individual and group accountability</a:t>
            </a:r>
          </a:p>
          <a:p>
            <a:r>
              <a:rPr lang="en-US" dirty="0" smtClean="0"/>
              <a:t>Supports success of group</a:t>
            </a:r>
          </a:p>
          <a:p>
            <a:r>
              <a:rPr lang="en-US" dirty="0" smtClean="0"/>
              <a:t>Teaches communication skills to members</a:t>
            </a:r>
          </a:p>
          <a:p>
            <a:r>
              <a:rPr lang="en-US" dirty="0" smtClean="0"/>
              <a:t>Promotes group processing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can you incorporate cooperative learning?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Jigsaw</a:t>
            </a:r>
          </a:p>
          <a:p>
            <a:pPr lvl="1"/>
            <a:r>
              <a:rPr lang="en-US" dirty="0" smtClean="0"/>
              <a:t>Groups are established</a:t>
            </a:r>
          </a:p>
          <a:p>
            <a:pPr lvl="1"/>
            <a:r>
              <a:rPr lang="en-US" dirty="0" smtClean="0"/>
              <a:t>Each person is assigned unique material to learn</a:t>
            </a:r>
          </a:p>
          <a:p>
            <a:pPr lvl="1"/>
            <a:r>
              <a:rPr lang="en-US" dirty="0" smtClean="0"/>
              <a:t>Students collaborate with other students with the same material.</a:t>
            </a:r>
          </a:p>
          <a:p>
            <a:pPr lvl="1"/>
            <a:r>
              <a:rPr lang="en-US" dirty="0" smtClean="0"/>
              <a:t>Decisions are made on how to teach the subject.</a:t>
            </a:r>
          </a:p>
          <a:p>
            <a:pPr lvl="1"/>
            <a:r>
              <a:rPr lang="en-US" dirty="0" smtClean="0"/>
              <a:t>“experts” teach other groups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Think-Pair-Share</a:t>
            </a:r>
          </a:p>
          <a:p>
            <a:pPr lvl="1"/>
            <a:r>
              <a:rPr lang="en-US" dirty="0" smtClean="0"/>
              <a:t>Students think individually about a question.</a:t>
            </a:r>
          </a:p>
          <a:p>
            <a:pPr lvl="1"/>
            <a:r>
              <a:rPr lang="en-US" dirty="0" smtClean="0"/>
              <a:t>Students share with partner and exchange thoughts</a:t>
            </a:r>
          </a:p>
          <a:p>
            <a:pPr lvl="1"/>
            <a:r>
              <a:rPr lang="en-US" dirty="0" smtClean="0"/>
              <a:t>The pairs share responses with other pairs or the entire group.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Step Interview</a:t>
            </a:r>
          </a:p>
          <a:p>
            <a:pPr lvl="1"/>
            <a:r>
              <a:rPr lang="en-US" dirty="0" smtClean="0"/>
              <a:t>Each member of a team chooses another member to be a partner</a:t>
            </a:r>
          </a:p>
          <a:p>
            <a:pPr lvl="1"/>
            <a:r>
              <a:rPr lang="en-US" dirty="0" smtClean="0"/>
              <a:t>Individuals interview partners by asking clarifying questions.</a:t>
            </a:r>
          </a:p>
          <a:p>
            <a:pPr lvl="1"/>
            <a:r>
              <a:rPr lang="en-US" dirty="0" smtClean="0"/>
              <a:t>Partners reverse roles</a:t>
            </a:r>
          </a:p>
          <a:p>
            <a:pPr lvl="1"/>
            <a:r>
              <a:rPr lang="en-US" dirty="0" smtClean="0"/>
              <a:t>Members share their partner’s response to the team.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Round Robin – Brainstorming</a:t>
            </a:r>
          </a:p>
          <a:p>
            <a:pPr lvl="1"/>
            <a:r>
              <a:rPr lang="en-US" dirty="0" smtClean="0"/>
              <a:t>Class is divided into small groups ( 4 to 6)</a:t>
            </a:r>
          </a:p>
          <a:p>
            <a:pPr lvl="1"/>
            <a:r>
              <a:rPr lang="en-US" dirty="0" smtClean="0"/>
              <a:t>One person is appointed as the recorder</a:t>
            </a:r>
          </a:p>
          <a:p>
            <a:pPr lvl="1"/>
            <a:r>
              <a:rPr lang="en-US" dirty="0" smtClean="0"/>
              <a:t>A question with many different answers is posed and time is given to think about answers.</a:t>
            </a:r>
          </a:p>
          <a:p>
            <a:pPr lvl="1"/>
            <a:r>
              <a:rPr lang="en-US" dirty="0" smtClean="0"/>
              <a:t>Members of the team share responses in a round robin style</a:t>
            </a:r>
          </a:p>
          <a:p>
            <a:pPr lvl="1"/>
            <a:r>
              <a:rPr lang="en-US" dirty="0" smtClean="0"/>
              <a:t>Recorder  writes down responses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minute review</a:t>
            </a:r>
          </a:p>
          <a:p>
            <a:pPr lvl="1"/>
            <a:r>
              <a:rPr lang="en-US" dirty="0" smtClean="0"/>
              <a:t>Teachers stop during  a lecture or review and give teams three minutes to review what has been said.</a:t>
            </a:r>
          </a:p>
          <a:p>
            <a:pPr lvl="1"/>
            <a:r>
              <a:rPr lang="en-US" dirty="0" smtClean="0"/>
              <a:t>Students may ask clarifying questions or answer questions.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</TotalTime>
  <Words>516</Words>
  <Application>Microsoft Office PowerPoint</Application>
  <PresentationFormat>On-screen Show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Kagan Strategies</vt:lpstr>
      <vt:lpstr>Cooperative learning</vt:lpstr>
      <vt:lpstr>Why Use Cooperative learning?</vt:lpstr>
      <vt:lpstr>How does cooperative learning help your classroom?</vt:lpstr>
      <vt:lpstr>How can you incorporate cooperative learning?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More Ideas?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Kagan Strategies</dc:title>
  <dc:creator>GilsQuad</dc:creator>
  <cp:lastModifiedBy>GilsQuad</cp:lastModifiedBy>
  <cp:revision>20</cp:revision>
  <dcterms:created xsi:type="dcterms:W3CDTF">2010-06-02T15:26:54Z</dcterms:created>
  <dcterms:modified xsi:type="dcterms:W3CDTF">2010-06-02T18:35:18Z</dcterms:modified>
</cp:coreProperties>
</file>